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168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EAEAE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AEAEA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9AE6-230C-4D91-93A6-09EE7502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08D9-5D86-43FE-AD3D-C34A3CE0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F769-E2BA-489B-9E5E-CAFA9C1A2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1B70-FF2A-40D3-A2A2-E0747408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2AA-A2AC-441A-B38A-52E3B9B4D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A28A-6420-4470-A4DE-194CD55B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842E5-46D7-4F38-A509-6983040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3F42-CD8B-4E10-9126-4AE2CE96F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7AFD-62C2-41C1-AFBF-A0BF69B08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6A70-AB73-4B57-A137-5FEB11B4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9328-4E0D-41D0-B790-3D5BE7BA6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B73C6D13-680D-4DF4-8B1D-54C1F5B7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Определение уровня влажности в помещениях с различным остеклением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2636838"/>
            <a:ext cx="6246812" cy="48910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u="sng" dirty="0" smtClean="0">
                <a:solidFill>
                  <a:schemeClr val="bg1"/>
                </a:solidFill>
              </a:rPr>
              <a:t>Работу выполнил:</a:t>
            </a:r>
            <a:endParaRPr lang="ru-RU" sz="62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dirty="0" smtClean="0">
                <a:solidFill>
                  <a:schemeClr val="bg1"/>
                </a:solidFill>
              </a:rPr>
              <a:t>учащийся 7 «Б»  класса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dirty="0" smtClean="0">
                <a:solidFill>
                  <a:schemeClr val="bg1"/>
                </a:solidFill>
              </a:rPr>
              <a:t>школы №430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dirty="0" smtClean="0">
                <a:solidFill>
                  <a:schemeClr val="bg1"/>
                </a:solidFill>
              </a:rPr>
              <a:t>Петродворцового района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>
                <a:solidFill>
                  <a:schemeClr val="bg1"/>
                </a:solidFill>
              </a:rPr>
              <a:t>МАНСУРОВ КИРИЛЛ</a:t>
            </a:r>
            <a:endParaRPr lang="ru-RU" sz="7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400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u="sng" dirty="0" smtClean="0">
                <a:solidFill>
                  <a:schemeClr val="tx1"/>
                </a:solidFill>
              </a:rPr>
              <a:t>Руководители:</a:t>
            </a:r>
            <a:endParaRPr lang="ru-RU" sz="6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err="1" smtClean="0">
                <a:solidFill>
                  <a:schemeClr val="tx1"/>
                </a:solidFill>
              </a:rPr>
              <a:t>Жиленкова</a:t>
            </a:r>
            <a:r>
              <a:rPr lang="ru-RU" sz="6400" b="1" dirty="0" smtClean="0">
                <a:solidFill>
                  <a:schemeClr val="tx1"/>
                </a:solidFill>
              </a:rPr>
              <a:t> Татьяна Владимировна</a:t>
            </a:r>
            <a:r>
              <a:rPr lang="ru-RU" sz="6400" dirty="0" smtClean="0">
                <a:solidFill>
                  <a:schemeClr val="tx1"/>
                </a:solidFill>
              </a:rPr>
              <a:t>– учитель физики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err="1" smtClean="0">
                <a:solidFill>
                  <a:schemeClr val="tx1"/>
                </a:solidFill>
              </a:rPr>
              <a:t>Токмакова</a:t>
            </a:r>
            <a:r>
              <a:rPr lang="ru-RU" sz="6400" b="1" dirty="0" smtClean="0">
                <a:solidFill>
                  <a:schemeClr val="tx1"/>
                </a:solidFill>
              </a:rPr>
              <a:t> Татьяна Николаевна –</a:t>
            </a:r>
            <a:r>
              <a:rPr lang="ru-RU" sz="6400" dirty="0" smtClean="0">
                <a:solidFill>
                  <a:schemeClr val="tx1"/>
                </a:solidFill>
              </a:rPr>
              <a:t> учитель биологии;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chemeClr val="tx1"/>
                </a:solidFill>
              </a:rPr>
              <a:t>Санкт – Петербург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chemeClr val="tx1"/>
                </a:solidFill>
              </a:rPr>
              <a:t>201</a:t>
            </a:r>
            <a:r>
              <a:rPr lang="en-US" sz="5600" b="1" dirty="0" smtClean="0">
                <a:solidFill>
                  <a:schemeClr val="tx1"/>
                </a:solidFill>
              </a:rPr>
              <a:t>3</a:t>
            </a:r>
            <a:r>
              <a:rPr lang="ru-RU" sz="5600" b="1" dirty="0" smtClean="0">
                <a:solidFill>
                  <a:schemeClr val="tx1"/>
                </a:solidFill>
              </a:rPr>
              <a:t> 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1885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714500"/>
            <a:ext cx="1762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Проведение анкетирования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85800" y="1214438"/>
            <a:ext cx="5815013" cy="4357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Анкетирование проводилось в сентябре 2012 года. Вопросы  анкеты были предложены учащимся с 6 по 11 класс (возраст – 11-17 лет).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Объём выборки составил 1</a:t>
            </a:r>
            <a:r>
              <a:rPr lang="en-US" sz="2400" smtClean="0"/>
              <a:t>05</a:t>
            </a:r>
            <a:r>
              <a:rPr lang="ru-RU" sz="2400" smtClean="0"/>
              <a:t> человек.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Учащимся  ГБОУ № 430 были предложены  следующие вопросы анкеты: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А)  какие окна установлены у вас дома?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Б) есть ли дома приборы для увлажнения воздуха?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В) как часто проводится влажная уборка в квартире?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Г) как часто проветривается ваше жилое помещение?</a:t>
            </a:r>
          </a:p>
        </p:txBody>
      </p:sp>
      <p:pic>
        <p:nvPicPr>
          <p:cNvPr id="12292" name="Picture 2" descr="C:\Documents and Settings\Администратор\Рабочий стол\2011-2012 учебный год\6 Б класс 2011-2012 учебный год\Биология\DSC09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9288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Какие окна установлены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у вас дома?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42938" y="200025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05038"/>
            <a:ext cx="62642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428875" y="600075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57 человек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4857750" y="600075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48 человек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214813" y="1857375"/>
            <a:ext cx="400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Объём выборки составил 105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Есть ли дома приборы для увлажнения воздуха?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33600"/>
            <a:ext cx="68040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643438" y="1857375"/>
            <a:ext cx="3786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Объём выборки составил 105 человек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143125" y="62865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23 человека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000500" y="62150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16 человек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929313" y="63579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66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8229600" cy="500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Как часто проводится влажная уборка в квартире?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75025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214813" y="1857375"/>
            <a:ext cx="3786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Объём выборки составил 105 человек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785938" y="61436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62 человека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286125" y="6072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17 человек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6429375" y="6143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22 человека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714875" y="61436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4 человека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772400" cy="135731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Как часто проветривается ваше жилое помещение?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89138"/>
            <a:ext cx="70659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000500" y="157162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Объём выборки составил  105 человек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857375" y="6286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83 человека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929063" y="621506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15 человек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929313" y="6286500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7 человек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1963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Выводы работы: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85800" y="1000125"/>
            <a:ext cx="7772400" cy="5095875"/>
          </a:xfrm>
        </p:spPr>
        <p:txBody>
          <a:bodyPr/>
          <a:lstStyle/>
          <a:p>
            <a:pPr eaLnBrk="1" hangingPunct="1">
              <a:buFont typeface="Times New Roman" pitchFamily="18" charset="0"/>
              <a:buAutoNum type="arabicPeriod"/>
            </a:pPr>
            <a:r>
              <a:rPr lang="ru-RU" sz="2000" b="1" smtClean="0"/>
              <a:t>Мы ознакомились с научно-популярной литературой по данной теме и узнали,  что наиболее благоприятным для жизни человека считается воздух с относительной влажностью от 40% до 60% при температуре 20</a:t>
            </a:r>
            <a:r>
              <a:rPr lang="ru-RU" sz="2000" b="1" baseline="30000" smtClean="0"/>
              <a:t>0</a:t>
            </a:r>
            <a:r>
              <a:rPr lang="ru-RU" sz="2000" b="1" smtClean="0"/>
              <a:t> – 25</a:t>
            </a:r>
            <a:r>
              <a:rPr lang="ru-RU" sz="2000" b="1" baseline="30000" smtClean="0"/>
              <a:t>0</a:t>
            </a:r>
            <a:r>
              <a:rPr lang="ru-RU" sz="2000" b="1" smtClean="0"/>
              <a:t>С. Как показали наши измерения, влажность оказалась выше в помещениях с пластиковыми окнами, поэтому помещения с такими окнами  необходимо  постоянно проветривать. При повышенной влажности размножаются болезнетворные микроорганизмы, поэтому нужно чаще проводить влажную уборку.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sz="2000" b="1" smtClean="0"/>
              <a:t> Познакомились с понятиями « абсолютная, относительная влажность»,  « парциальное давление», «насыщенный пар».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3.     Изучили   технические характеристики  приборов для измерения влажности.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4.     Определили  зависимость влажности в помещении от   влажности на улице.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Выводы работы: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85800" y="1071563"/>
            <a:ext cx="8172450" cy="5024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/>
              <a:t>5.    По результатам анкетирования   среди учащихся ГБОУ  школы № 430 мы  выяснили, что у 57 человек  из 105 опрошенных  дома установлены деревянные окна (это составило 54%). У 23 человек дома установлены   кондиционеры, что составило 22%.  16 человек  имеют дома  увлажнители воздуха (15%). Большинство ребят, принимавших участие в анкетировании (62 человека) отметили, что  влажная уборка у них дома  проводится 1 раз в две недели (это составило 59% от всех опрошенных). В четырёх семьях влажная уборка проводится каждый день, так как есть маленькие дети и животные. В 17 семьях моют полы  каждую неделю (16 %).  Пользуются пылесосом 22 человека (21%).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6.    Постоянно проветривают свои квартиры  83 человека  (79%), иногда проветривают -  15 человек (14%), а редко открывают  окна 7 человек (7%).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7.    Предложили  рекомендации учащимся ГБОУ школы № 430 Петродворцового района по поддержанию  оптимального уровня влажности в жилом помещении и о пользе влажной уборки квартиры.</a:t>
            </a:r>
          </a:p>
          <a:p>
            <a:pPr eaLnBrk="1" hangingPunct="1">
              <a:buFont typeface="Times New Roman" pitchFamily="18" charset="0"/>
              <a:buAutoNum type="arabicPeriod"/>
            </a:pPr>
            <a:endParaRPr lang="ru-RU" sz="1800" smtClean="0"/>
          </a:p>
          <a:p>
            <a:pPr eaLnBrk="1" hangingPunct="1">
              <a:buFont typeface="Times New Roman" pitchFamily="18" charset="0"/>
              <a:buAutoNum type="arabicPeriod"/>
            </a:pPr>
            <a:endParaRPr lang="ru-RU" sz="1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smtClean="0">
                <a:latin typeface="Monotype Corsiva" pitchFamily="66" charset="0"/>
              </a:rPr>
              <a:t>СПАСИБО ЗА ВНИМАНИЕ!</a:t>
            </a:r>
          </a:p>
          <a:p>
            <a:pPr algn="ctr" eaLnBrk="1" hangingPunct="1">
              <a:buFontTx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algn="ctr" eaLnBrk="1" hangingPunct="1"/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Большое спасибо моим руководителям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Жиленковой Татьяне Владимировне, учителю физики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Токмаковой Татьяне Николаевне,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учителю биологии</a:t>
            </a:r>
          </a:p>
          <a:p>
            <a:pPr algn="ctr" eaLnBrk="1" hangingPunct="1">
              <a:buFontTx/>
              <a:buNone/>
            </a:pPr>
            <a:endParaRPr lang="ru-RU" sz="4000" b="1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работы: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0434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Человеческий организм один из самых сложных  механизмов в мире. Он как часть Вселенной находится в постоянном взаимодействии с окружающей средой. Но человеческий организм ещё и очень хрупкая система, которая зависит от среды, от изменений, происходящих в ней. На него влияет давление, влажность, солнечная радиация, температура, дующие  у  поверхности земли ветры. Для комфортной жизни человека важно, чтобы эти факторы находились в определённых границах. </a:t>
            </a:r>
            <a:endParaRPr lang="ru-RU" b="1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714500"/>
            <a:ext cx="24765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81075"/>
            <a:ext cx="7772400" cy="771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значимость исследования: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/>
              <a:t>   </a:t>
            </a:r>
          </a:p>
          <a:p>
            <a:pPr algn="just" eaLnBrk="1" hangingPunct="1">
              <a:buFontTx/>
              <a:buNone/>
            </a:pPr>
            <a:r>
              <a:rPr lang="ru-RU" b="1" smtClean="0"/>
              <a:t> выяснить, какие рамы  - деревянные или пластиковые  - предпочтительней для жилых помещений.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3100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Цель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Определить уровень влажности в</a:t>
            </a:r>
          </a:p>
          <a:p>
            <a:pPr eaLnBrk="1" hangingPunct="1">
              <a:buFontTx/>
              <a:buNone/>
            </a:pPr>
            <a:r>
              <a:rPr lang="ru-RU" b="1" smtClean="0"/>
              <a:t>помещениях с различным остеклением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141663"/>
            <a:ext cx="41862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работы: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38" cy="41862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Ознакомиться с научно-популярной литературой по данной теме и узнать характеристики комфортного уровня влажности в жилом помещении.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Познакомиться с понятиями «абсолютная, относительная влажность», «парциальное давление», «насыщенный пар».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Изучить   технические характеристики приборов для измерения влажности.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Определить зависимость влажности в помещении от влажности на улице.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Провести анкетирование среди учащихся ГБОУ  школы № 430 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Дать рекомендации учащимся ГБОУ школы № 430 Петродворцового района о поддержании  оптимального уровня влажности в жилом помещении.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60350"/>
            <a:ext cx="2133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Влажность. Её характеристики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7772400" cy="4114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Давление, которое производил бы водяной пар, если бы все остальные газы отсутствовали, называют </a:t>
            </a:r>
            <a:r>
              <a:rPr lang="ru-RU" b="1" i="1" dirty="0" smtClean="0"/>
              <a:t>парциальным давлением.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Абсолютная влажность</a:t>
            </a:r>
            <a:r>
              <a:rPr lang="ru-RU" dirty="0" smtClean="0"/>
              <a:t> – это плотность  водяного пара, содержащегося в воздухе. Единицы измерения – г/см</a:t>
            </a:r>
            <a:r>
              <a:rPr lang="ru-RU" baseline="30000" dirty="0" smtClean="0"/>
              <a:t>3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Относительная влажность</a:t>
            </a:r>
            <a:r>
              <a:rPr lang="ru-RU" dirty="0" smtClean="0"/>
              <a:t> – величина, равная отношению абсолютной влажности воздуха </a:t>
            </a:r>
            <a:r>
              <a:rPr lang="ru-RU" dirty="0" err="1" smtClean="0"/>
              <a:t>ρ </a:t>
            </a:r>
            <a:r>
              <a:rPr lang="ru-RU" dirty="0" smtClean="0"/>
              <a:t>к плотности ρ</a:t>
            </a:r>
            <a:r>
              <a:rPr lang="ru-RU" baseline="-25000" dirty="0" smtClean="0"/>
              <a:t>0</a:t>
            </a:r>
            <a:r>
              <a:rPr lang="ru-RU" dirty="0" smtClean="0"/>
              <a:t> насыщенного водяного пара при той же температуре, выраженной в процентах.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         ∙100%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857750"/>
            <a:ext cx="1035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ru-RU" sz="4000" b="1" smtClean="0"/>
              <a:t>Материалы и методика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4029075" cy="4233863"/>
          </a:xfrm>
        </p:spPr>
        <p:txBody>
          <a:bodyPr/>
          <a:lstStyle/>
          <a:p>
            <a:pPr eaLnBrk="1" hangingPunct="1"/>
            <a:r>
              <a:rPr lang="ru-RU" sz="1800" b="1" smtClean="0"/>
              <a:t>Для проведения исследования были выбраны два помещения равной площади, но с разным остеклением окон. В одной комнате рамы были пластиковые, а в другой – деревянные. Замеры влажности проводились каждый день в течение 10 дней, в одно и то же время.  Для измерений использовался прибор психрометрический гигрометр ВИТ - 2. Он состоит из двух термометров – сухого и влажного.</a:t>
            </a:r>
          </a:p>
        </p:txBody>
      </p:sp>
      <p:pic>
        <p:nvPicPr>
          <p:cNvPr id="9220" name="Picture 1" descr="IMG_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714500"/>
            <a:ext cx="3508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Проведение эксперимента</a:t>
            </a:r>
          </a:p>
        </p:txBody>
      </p:sp>
      <p:pic>
        <p:nvPicPr>
          <p:cNvPr id="10243" name="Picture 2" descr="IMG_0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714500"/>
            <a:ext cx="32400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14313" y="164306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/>
              <a:t>   В таблицу заносились показания обоих термометров, затем рассчитывалась разность температур и по таблице, находящейся на гигрометре, определялась влажность воздуха в помещении. Обращалось внимание на погодные условия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75" y="785813"/>
            <a:ext cx="2928938" cy="461962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Результаты</a:t>
            </a:r>
            <a:br>
              <a:rPr lang="ru-RU" sz="2400" b="1" smtClean="0"/>
            </a:br>
            <a:r>
              <a:rPr lang="ru-RU" sz="2400" b="1" smtClean="0"/>
              <a:t> исследования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 l="19489" t="33957" r="18898" b="21407"/>
          <a:stretch>
            <a:fillRect/>
          </a:stretch>
        </p:blipFill>
        <p:spPr bwMode="auto">
          <a:xfrm>
            <a:off x="2714625" y="142875"/>
            <a:ext cx="63103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 l="19193" t="32480" r="18898" b="28789"/>
          <a:stretch>
            <a:fillRect/>
          </a:stretch>
        </p:blipFill>
        <p:spPr bwMode="auto">
          <a:xfrm>
            <a:off x="2714625" y="3711575"/>
            <a:ext cx="62865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4" cstate="print"/>
          <a:srcRect l="41930" t="54996" r="37794" b="18086"/>
          <a:stretch>
            <a:fillRect/>
          </a:stretch>
        </p:blipFill>
        <p:spPr bwMode="auto">
          <a:xfrm>
            <a:off x="285750" y="2214563"/>
            <a:ext cx="24717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лажност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Влажность</Template>
  <TotalTime>121</TotalTime>
  <Words>849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Wingdings</vt:lpstr>
      <vt:lpstr>Monotype Corsiva</vt:lpstr>
      <vt:lpstr>Влажность</vt:lpstr>
      <vt:lpstr>Определение уровня влажности в помещениях с различным остеклением</vt:lpstr>
      <vt:lpstr>Актуальность работы: </vt:lpstr>
      <vt:lpstr>  Практическая значимость исследования:   </vt:lpstr>
      <vt:lpstr>Цель исследования: </vt:lpstr>
      <vt:lpstr>Задачи работы:</vt:lpstr>
      <vt:lpstr> Влажность. Её характеристики </vt:lpstr>
      <vt:lpstr>Материалы и методика</vt:lpstr>
      <vt:lpstr>Проведение эксперимента</vt:lpstr>
      <vt:lpstr>Результаты  исследования</vt:lpstr>
      <vt:lpstr>Проведение анкетирования </vt:lpstr>
      <vt:lpstr>Какие окна установлены  у вас дома?</vt:lpstr>
      <vt:lpstr>Есть ли дома приборы для увлажнения воздуха?</vt:lpstr>
      <vt:lpstr>  Как часто проводится влажная уборка в квартире? </vt:lpstr>
      <vt:lpstr> Как часто проветривается ваше жилое помещение? </vt:lpstr>
      <vt:lpstr>Выводы работы:</vt:lpstr>
      <vt:lpstr>Выводы работы: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уровня влажности в помещениях с различным остеклением</dc:title>
  <dc:creator>Андрей</dc:creator>
  <cp:lastModifiedBy>Елена</cp:lastModifiedBy>
  <cp:revision>35</cp:revision>
  <dcterms:created xsi:type="dcterms:W3CDTF">2012-09-23T07:06:12Z</dcterms:created>
  <dcterms:modified xsi:type="dcterms:W3CDTF">2013-11-05T18:30:16Z</dcterms:modified>
</cp:coreProperties>
</file>